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2EAE94-8BEC-4F74-ADFB-43D5FE25B969}" v="23" dt="2021-12-13T14:39:42.14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72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anis m" userId="7810eab246874bcd" providerId="LiveId" clId="{182EAE94-8BEC-4F74-ADFB-43D5FE25B969}"/>
    <pc:docChg chg="addSld modSld">
      <pc:chgData name="yanis m" userId="7810eab246874bcd" providerId="LiveId" clId="{182EAE94-8BEC-4F74-ADFB-43D5FE25B969}" dt="2021-12-13T14:39:50.972" v="41" actId="20577"/>
      <pc:docMkLst>
        <pc:docMk/>
      </pc:docMkLst>
      <pc:sldChg chg="addSp delSp modSp">
        <pc:chgData name="yanis m" userId="7810eab246874bcd" providerId="LiveId" clId="{182EAE94-8BEC-4F74-ADFB-43D5FE25B969}" dt="2021-12-13T14:38:57.686" v="5" actId="21"/>
        <pc:sldMkLst>
          <pc:docMk/>
          <pc:sldMk cId="3220082242" sldId="258"/>
        </pc:sldMkLst>
        <pc:picChg chg="add del mod">
          <ac:chgData name="yanis m" userId="7810eab246874bcd" providerId="LiveId" clId="{182EAE94-8BEC-4F74-ADFB-43D5FE25B969}" dt="2021-12-13T14:38:57.686" v="5" actId="21"/>
          <ac:picMkLst>
            <pc:docMk/>
            <pc:sldMk cId="3220082242" sldId="258"/>
            <ac:picMk id="3" creationId="{0D2D681A-079E-412C-A5D6-9A04E0581E95}"/>
          </ac:picMkLst>
        </pc:picChg>
      </pc:sldChg>
      <pc:sldChg chg="addSp delSp modSp new mod">
        <pc:chgData name="yanis m" userId="7810eab246874bcd" providerId="LiveId" clId="{182EAE94-8BEC-4F74-ADFB-43D5FE25B969}" dt="2021-12-13T14:39:50.972" v="41" actId="20577"/>
        <pc:sldMkLst>
          <pc:docMk/>
          <pc:sldMk cId="1982139095" sldId="259"/>
        </pc:sldMkLst>
        <pc:spChg chg="mod">
          <ac:chgData name="yanis m" userId="7810eab246874bcd" providerId="LiveId" clId="{182EAE94-8BEC-4F74-ADFB-43D5FE25B969}" dt="2021-12-13T14:39:50.972" v="41" actId="20577"/>
          <ac:spMkLst>
            <pc:docMk/>
            <pc:sldMk cId="1982139095" sldId="259"/>
            <ac:spMk id="2" creationId="{E431127C-171B-4789-87BA-B1B46B482FE3}"/>
          </ac:spMkLst>
        </pc:spChg>
        <pc:spChg chg="del">
          <ac:chgData name="yanis m" userId="7810eab246874bcd" providerId="LiveId" clId="{182EAE94-8BEC-4F74-ADFB-43D5FE25B969}" dt="2021-12-13T14:38:59.576" v="6"/>
          <ac:spMkLst>
            <pc:docMk/>
            <pc:sldMk cId="1982139095" sldId="259"/>
            <ac:spMk id="3" creationId="{2C472BF4-6219-427C-989D-01C1FF59F0C6}"/>
          </ac:spMkLst>
        </pc:spChg>
        <pc:picChg chg="add mod">
          <ac:chgData name="yanis m" userId="7810eab246874bcd" providerId="LiveId" clId="{182EAE94-8BEC-4F74-ADFB-43D5FE25B969}" dt="2021-12-13T14:39:13.508" v="10" actId="1076"/>
          <ac:picMkLst>
            <pc:docMk/>
            <pc:sldMk cId="1982139095" sldId="259"/>
            <ac:picMk id="4" creationId="{468715C7-86D7-4E42-9C98-34D8063FA9B7}"/>
          </ac:picMkLst>
        </pc:picChg>
        <pc:picChg chg="add mod">
          <ac:chgData name="yanis m" userId="7810eab246874bcd" providerId="LiveId" clId="{182EAE94-8BEC-4F74-ADFB-43D5FE25B969}" dt="2021-12-13T14:39:40.565" v="22" actId="1076"/>
          <ac:picMkLst>
            <pc:docMk/>
            <pc:sldMk cId="1982139095" sldId="259"/>
            <ac:picMk id="2050" creationId="{A46731D2-F644-4F82-A508-B94E37741EE3}"/>
          </ac:picMkLst>
        </pc:picChg>
        <pc:picChg chg="add mod">
          <ac:chgData name="yanis m" userId="7810eab246874bcd" providerId="LiveId" clId="{182EAE94-8BEC-4F74-ADFB-43D5FE25B969}" dt="2021-12-13T14:39:42.149" v="23" actId="1076"/>
          <ac:picMkLst>
            <pc:docMk/>
            <pc:sldMk cId="1982139095" sldId="259"/>
            <ac:picMk id="2052" creationId="{B362C4F5-2BF9-4DBC-ABEA-57F895A59971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buNone/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 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fr-FR"/>
              <a:t>Cliquez pour 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rai ou f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fr-FR"/>
              <a:t>Cliquez pour 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12/13/2021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12/13/2021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1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1ADD573-EB76-4D6B-92BD-15A90D394C7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err="1"/>
              <a:t>PacMan</a:t>
            </a:r>
            <a:r>
              <a:rPr lang="fr-FR" dirty="0"/>
              <a:t> </a:t>
            </a:r>
            <a:r>
              <a:rPr lang="fr-FR" dirty="0" err="1"/>
              <a:t>Remastered</a:t>
            </a:r>
            <a:r>
              <a:rPr lang="fr-FR" dirty="0"/>
              <a:t> 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67D1024-CF9B-4B80-AB88-8143579DE31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Yanis </a:t>
            </a:r>
            <a:r>
              <a:rPr lang="fr-FR" dirty="0" err="1"/>
              <a:t>makhloufi</a:t>
            </a:r>
            <a:r>
              <a:rPr lang="fr-FR" dirty="0"/>
              <a:t> </a:t>
            </a:r>
          </a:p>
          <a:p>
            <a:r>
              <a:rPr lang="fr-FR" dirty="0"/>
              <a:t>Sofiane </a:t>
            </a:r>
            <a:r>
              <a:rPr lang="fr-FR" dirty="0" err="1"/>
              <a:t>Djabali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860792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2FD6D9D-B834-4836-8FF6-59F0B836DA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Caractéristiques du projet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4CDF9C4-2B22-4421-B37B-6C1C7DAE9C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Déplacements avec ZQSD </a:t>
            </a:r>
          </a:p>
          <a:p>
            <a:r>
              <a:rPr lang="fr-FR" dirty="0"/>
              <a:t>Haut, gauche, bas, droite</a:t>
            </a:r>
          </a:p>
          <a:p>
            <a:r>
              <a:rPr lang="fr-FR" dirty="0"/>
              <a:t>Jeu en 2D</a:t>
            </a:r>
          </a:p>
          <a:p>
            <a:r>
              <a:rPr lang="fr-FR" dirty="0"/>
              <a:t>Collision a chaque murs, fantômes, points et personnage.</a:t>
            </a:r>
          </a:p>
          <a:p>
            <a:r>
              <a:rPr lang="fr-FR" dirty="0" err="1"/>
              <a:t>Map</a:t>
            </a:r>
            <a:r>
              <a:rPr lang="fr-FR" dirty="0"/>
              <a:t> et décors </a:t>
            </a:r>
            <a:r>
              <a:rPr lang="fr-FR" dirty="0" err="1"/>
              <a:t>realisé</a:t>
            </a:r>
            <a:r>
              <a:rPr lang="fr-FR" dirty="0"/>
              <a:t> avec </a:t>
            </a:r>
            <a:r>
              <a:rPr lang="fr-FR" dirty="0" err="1"/>
              <a:t>libresprite</a:t>
            </a:r>
            <a:r>
              <a:rPr lang="fr-FR" dirty="0"/>
              <a:t> 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902849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7" name="Rectangle 76">
            <a:extLst>
              <a:ext uri="{FF2B5EF4-FFF2-40B4-BE49-F238E27FC236}">
                <a16:creationId xmlns:a16="http://schemas.microsoft.com/office/drawing/2014/main" id="{B10A1EB3-C927-4536-9880-11F77B7E09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03A7296-562C-4820-9610-3704A8072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0693" y="4511814"/>
            <a:ext cx="9440034" cy="113026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rPr>
              <a:t>Visiual Scripting </a:t>
            </a:r>
          </a:p>
        </p:txBody>
      </p:sp>
      <p:pic>
        <p:nvPicPr>
          <p:cNvPr id="79" name="Picture 78">
            <a:extLst>
              <a:ext uri="{FF2B5EF4-FFF2-40B4-BE49-F238E27FC236}">
                <a16:creationId xmlns:a16="http://schemas.microsoft.com/office/drawing/2014/main" id="{D8C67178-C15E-489D-8DDF-CB1BD41947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261" y="547807"/>
            <a:ext cx="11085044" cy="3816806"/>
          </a:xfrm>
          <a:prstGeom prst="rect">
            <a:avLst/>
          </a:prstGeom>
          <a:solidFill>
            <a:schemeClr val="bg2"/>
          </a:solidFill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D969C51A-54AB-4A08-A05D-9C4488A9EA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0048" y="1475137"/>
            <a:ext cx="2593593" cy="1976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AC0072CE-2EDF-4460-9B99-75B59E6A073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29498" y="700048"/>
            <a:ext cx="2591786" cy="3526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9E5C4B32-BA59-46EC-91D7-9F0A4416EF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57141" y="779304"/>
            <a:ext cx="2593272" cy="3367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0F1580E6-FA99-44D3-A0E4-E82BD494A7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86270" y="1733905"/>
            <a:ext cx="2596896" cy="1458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00822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9" name="Rectangle 138">
            <a:extLst>
              <a:ext uri="{FF2B5EF4-FFF2-40B4-BE49-F238E27FC236}">
                <a16:creationId xmlns:a16="http://schemas.microsoft.com/office/drawing/2014/main" id="{75A337AD-8284-4B78-9149-75BA912FF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431127C-171B-4789-87BA-B1B46B482F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88231" y="2632054"/>
            <a:ext cx="8155696" cy="2203899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dirty="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rPr>
              <a:t>Visual scripting</a:t>
            </a: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B362C4F5-2BF9-4DBC-ABEA-57F895A599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2765" y="263043"/>
            <a:ext cx="7099308" cy="2147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A46731D2-F644-4F82-A508-B94E37741E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1310" y="5048165"/>
            <a:ext cx="4136195" cy="114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468715C7-86D7-4E42-9C98-34D8063FA9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31732" y="1955640"/>
            <a:ext cx="4918936" cy="3418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213909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illage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Mesh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TM03457485[[fn=Maillage]]</Template>
  <TotalTime>2</TotalTime>
  <Words>43</Words>
  <Application>Microsoft Office PowerPoint</Application>
  <PresentationFormat>Grand écran</PresentationFormat>
  <Paragraphs>11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7" baseType="lpstr">
      <vt:lpstr>Arial</vt:lpstr>
      <vt:lpstr>Century Gothic</vt:lpstr>
      <vt:lpstr>Maillage</vt:lpstr>
      <vt:lpstr>PacMan Remastered </vt:lpstr>
      <vt:lpstr>Caractéristiques du projet</vt:lpstr>
      <vt:lpstr>Visiual Scripting </vt:lpstr>
      <vt:lpstr>Visual scripting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PacMan Remastered </dc:title>
  <dc:creator>MAKHLOUFI Bouzid</dc:creator>
  <cp:lastModifiedBy>Taha BENSAAD</cp:lastModifiedBy>
  <cp:revision>2</cp:revision>
  <dcterms:created xsi:type="dcterms:W3CDTF">2021-12-13T14:26:35Z</dcterms:created>
  <dcterms:modified xsi:type="dcterms:W3CDTF">2021-12-13T14:43:29Z</dcterms:modified>
</cp:coreProperties>
</file>